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5EC8C1-6AD8-4378-9012-E35D228926F9}" v="1" dt="2024-04-24T20:46:19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634" y="-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2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1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2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1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6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8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4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8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4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AAEB8-F950-406A-A41E-429910FE59DD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3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907071"/>
              </p:ext>
            </p:extLst>
          </p:nvPr>
        </p:nvGraphicFramePr>
        <p:xfrm>
          <a:off x="152400" y="961974"/>
          <a:ext cx="6477000" cy="1577515"/>
        </p:xfrm>
        <a:graphic>
          <a:graphicData uri="http://schemas.openxmlformats.org/drawingml/2006/table">
            <a:tbl>
              <a:tblPr/>
              <a:tblGrid>
                <a:gridCol w="1285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2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608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Behavior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Wednesday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Thursday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Friday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439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Behavior Notes:</a:t>
                      </a:r>
                      <a:r>
                        <a:rPr kumimoji="0" lang="en-US" sz="1100" b="0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701704"/>
              </p:ext>
            </p:extLst>
          </p:nvPr>
        </p:nvGraphicFramePr>
        <p:xfrm>
          <a:off x="185723" y="2687503"/>
          <a:ext cx="6486554" cy="4091885"/>
        </p:xfrm>
        <a:graphic>
          <a:graphicData uri="http://schemas.openxmlformats.org/drawingml/2006/table">
            <a:tbl>
              <a:tblPr/>
              <a:tblGrid>
                <a:gridCol w="390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5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Thursday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8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entury Gothic"/>
                          <a:ea typeface="Times New Roman"/>
                        </a:rPr>
                        <a:t>Phonograms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Please practice saying and writing the following phonograms: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ew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ea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tch, </a:t>
                      </a: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ey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ay, </a:t>
                      </a: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eigh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ee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ai</a:t>
                      </a:r>
                      <a:r>
                        <a:rPr lang="en-US" sz="1200" b="1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g,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y, ow, o, ng, </a:t>
                      </a: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eo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igh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ear, </a:t>
                      </a: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ti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gu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Students will take a phonogram and spelling test on Friday. Handwriting will be scored.</a:t>
                      </a:r>
                      <a:endParaRPr lang="en-US" sz="1200" dirty="0"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8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entury Gothic"/>
                          <a:ea typeface="Times New Roman"/>
                        </a:rPr>
                        <a:t>Spelling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words: few,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pleasant, please, picture, pitcher, pitch, money, ready, omit, anyway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words: eight,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breakfast, chance, climb, coffee, color, contains, daily, day, eagle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words: fancy, fly, forest, freeze,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gentle, grow, holes, hotel, iron, living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all 30 words for our spelling test tomorrow.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55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latin typeface="Century Gothic"/>
                          <a:ea typeface="Times New Roman"/>
                        </a:rPr>
                        <a:t>Reading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dirty="0">
                          <a:latin typeface="Century Gothic" panose="020B0502020202020204" pitchFamily="34" charset="0"/>
                          <a:ea typeface="Times New Roman"/>
                        </a:rPr>
                        <a:t>Complete your</a:t>
                      </a:r>
                      <a:r>
                        <a:rPr lang="en-US" sz="1500" b="0" baseline="0" dirty="0">
                          <a:latin typeface="Century Gothic" panose="020B0502020202020204" pitchFamily="34" charset="0"/>
                          <a:ea typeface="Times New Roman"/>
                        </a:rPr>
                        <a:t> nightly fluency homework *SEE BACK*</a:t>
                      </a:r>
                      <a:endParaRPr lang="en-US" sz="1500" b="0" dirty="0">
                        <a:latin typeface="Century Gothic" panose="020B050202020202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171450" marR="0" indent="-1714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Read </a:t>
                      </a:r>
                      <a:r>
                        <a:rPr lang="en-US" sz="1500" b="0" baseline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for </a:t>
                      </a:r>
                      <a:r>
                        <a:rPr lang="en-US" sz="1500" b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15-20 minutes</a:t>
                      </a:r>
                      <a:r>
                        <a:rPr lang="en-US" sz="1500" b="0" baseline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 and r</a:t>
                      </a:r>
                      <a:r>
                        <a:rPr lang="en-US" sz="1500" b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ecord your reading in the space provided below</a:t>
                      </a:r>
                      <a:r>
                        <a:rPr lang="en-US" sz="1200" b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.</a:t>
                      </a:r>
                      <a:endParaRPr lang="en-US" sz="1200" dirty="0">
                        <a:latin typeface="Century Gothic" panose="020B050202020202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851324"/>
              </p:ext>
            </p:extLst>
          </p:nvPr>
        </p:nvGraphicFramePr>
        <p:xfrm>
          <a:off x="152400" y="6907580"/>
          <a:ext cx="6477000" cy="1657353"/>
        </p:xfrm>
        <a:graphic>
          <a:graphicData uri="http://schemas.openxmlformats.org/drawingml/2006/table">
            <a:tbl>
              <a:tblPr/>
              <a:tblGrid>
                <a:gridCol w="959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78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Title of Book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Who read? (circle one)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3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Monday 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3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3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3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Thursday 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046756" y="76200"/>
            <a:ext cx="27350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Name: __________________________</a:t>
            </a: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86106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Parent Signature: _________________________________________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400" y="87868"/>
            <a:ext cx="25058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>
                <a:latin typeface="Century Gothic" pitchFamily="34" charset="0"/>
                <a:cs typeface="Arial" pitchFamily="34" charset="0"/>
              </a:rPr>
              <a:t>April 29</a:t>
            </a:r>
            <a:r>
              <a:rPr lang="en-US" baseline="30000">
                <a:latin typeface="Century Gothic" pitchFamily="34" charset="0"/>
                <a:cs typeface="Arial" pitchFamily="34" charset="0"/>
              </a:rPr>
              <a:t>th</a:t>
            </a:r>
            <a:r>
              <a:rPr lang="en-US">
                <a:latin typeface="Century Gothic" pitchFamily="34" charset="0"/>
                <a:cs typeface="Arial" pitchFamily="34" charset="0"/>
              </a:rPr>
              <a:t> 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- May 3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rd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     </a:t>
            </a: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7" descr="Untitled-8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96442"/>
            <a:ext cx="5486400" cy="66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21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61B28377E40F45870BA48950309D0F" ma:contentTypeVersion="13" ma:contentTypeDescription="Create a new document." ma:contentTypeScope="" ma:versionID="a127f42abc97bfea500bdbe3b31e8ee8">
  <xsd:schema xmlns:xsd="http://www.w3.org/2001/XMLSchema" xmlns:xs="http://www.w3.org/2001/XMLSchema" xmlns:p="http://schemas.microsoft.com/office/2006/metadata/properties" xmlns:ns3="34dbb066-c5a1-4ad9-859f-ef73d0bd1f19" xmlns:ns4="8920cb9c-30a9-4f05-8b0c-fe5bab6ae4e0" targetNamespace="http://schemas.microsoft.com/office/2006/metadata/properties" ma:root="true" ma:fieldsID="e3ca35772ffc4ffd2fca99dd55f78ac8" ns3:_="" ns4:_="">
    <xsd:import namespace="34dbb066-c5a1-4ad9-859f-ef73d0bd1f19"/>
    <xsd:import namespace="8920cb9c-30a9-4f05-8b0c-fe5bab6ae4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dbb066-c5a1-4ad9-859f-ef73d0bd1f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20cb9c-30a9-4f05-8b0c-fe5bab6ae4e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62D1E2-1B6A-483F-BE3C-7F1DBE575CD2}">
  <ds:schemaRefs>
    <ds:schemaRef ds:uri="34dbb066-c5a1-4ad9-859f-ef73d0bd1f19"/>
    <ds:schemaRef ds:uri="8920cb9c-30a9-4f05-8b0c-fe5bab6ae4e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D8A8CD1-426D-42B7-A155-29303CCBBB5A}">
  <ds:schemaRefs>
    <ds:schemaRef ds:uri="34dbb066-c5a1-4ad9-859f-ef73d0bd1f19"/>
    <ds:schemaRef ds:uri="8920cb9c-30a9-4f05-8b0c-fe5bab6ae4e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D93E49A-CCE8-46FE-B534-2A237CE319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231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Neal, Angie</dc:creator>
  <cp:lastModifiedBy>Douglas, Tammy</cp:lastModifiedBy>
  <cp:revision>6</cp:revision>
  <cp:lastPrinted>2016-04-20T20:48:07Z</cp:lastPrinted>
  <dcterms:created xsi:type="dcterms:W3CDTF">2015-10-21T22:34:56Z</dcterms:created>
  <dcterms:modified xsi:type="dcterms:W3CDTF">2024-04-26T21:01:31Z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0x0101002F61B28377E40F45870BA48950309D0F</vt:lpwstr>
  </property>
</Properties>
</file>